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9B5B-84CD-4974-A8F3-8245CFB326A7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11CE-52F4-4BC3-9A0A-6C5C2CB4B4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9B5B-84CD-4974-A8F3-8245CFB326A7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11CE-52F4-4BC3-9A0A-6C5C2CB4B4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9B5B-84CD-4974-A8F3-8245CFB326A7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11CE-52F4-4BC3-9A0A-6C5C2CB4B4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9B5B-84CD-4974-A8F3-8245CFB326A7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11CE-52F4-4BC3-9A0A-6C5C2CB4B4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9B5B-84CD-4974-A8F3-8245CFB326A7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11CE-52F4-4BC3-9A0A-6C5C2CB4B4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9B5B-84CD-4974-A8F3-8245CFB326A7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11CE-52F4-4BC3-9A0A-6C5C2CB4B4D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9B5B-84CD-4974-A8F3-8245CFB326A7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11CE-52F4-4BC3-9A0A-6C5C2CB4B4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9B5B-84CD-4974-A8F3-8245CFB326A7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11CE-52F4-4BC3-9A0A-6C5C2CB4B4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9B5B-84CD-4974-A8F3-8245CFB326A7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11CE-52F4-4BC3-9A0A-6C5C2CB4B4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9B5B-84CD-4974-A8F3-8245CFB326A7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1011CE-52F4-4BC3-9A0A-6C5C2CB4B4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69B5B-84CD-4974-A8F3-8245CFB326A7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11CE-52F4-4BC3-9A0A-6C5C2CB4B4D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B69B5B-84CD-4974-A8F3-8245CFB326A7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11011CE-52F4-4BC3-9A0A-6C5C2CB4B4D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Atmosferisch perspectief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Opdracht </a:t>
            </a:r>
            <a:r>
              <a:rPr lang="nl-NL" dirty="0" smtClean="0"/>
              <a:t>atmosferisch landschap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73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355976" y="1340768"/>
            <a:ext cx="3544440" cy="3468976"/>
          </a:xfrm>
        </p:spPr>
        <p:txBody>
          <a:bodyPr>
            <a:normAutofit/>
          </a:bodyPr>
          <a:lstStyle/>
          <a:p>
            <a:r>
              <a:rPr lang="nl-NL" sz="2400" b="0" dirty="0" smtClean="0"/>
              <a:t>	</a:t>
            </a:r>
            <a:r>
              <a:rPr lang="nl-NL" sz="2400" b="0" dirty="0" smtClean="0"/>
              <a:t>Door de jaren heen zijn er in de beeldende kunst veel landschappen gebruikt. </a:t>
            </a:r>
          </a:p>
          <a:p>
            <a:r>
              <a:rPr lang="nl-NL" sz="2400" b="0" dirty="0" smtClean="0"/>
              <a:t> 	Soms realistisch en soms abstract.</a:t>
            </a:r>
            <a:endParaRPr lang="nl-NL" sz="24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landschappen</a:t>
            </a:r>
            <a:endParaRPr lang="nl-N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65653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34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1484784"/>
            <a:ext cx="3531620" cy="268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484784"/>
            <a:ext cx="3624082" cy="263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5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822960" y="1340768"/>
            <a:ext cx="3200400" cy="3468976"/>
          </a:xfrm>
        </p:spPr>
        <p:txBody>
          <a:bodyPr/>
          <a:lstStyle/>
          <a:p>
            <a:pPr marL="0" indent="0"/>
            <a:r>
              <a:rPr lang="nl-NL" sz="2400" b="0" dirty="0" smtClean="0"/>
              <a:t>Om diepte in een tekening te krijgen maak je gebruik van perspectief.</a:t>
            </a:r>
            <a:endParaRPr lang="nl-NL" sz="24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perspectief</a:t>
            </a:r>
            <a:endParaRPr lang="nl-NL" dirty="0"/>
          </a:p>
        </p:txBody>
      </p:sp>
      <p:pic>
        <p:nvPicPr>
          <p:cNvPr id="3074" name="Picture 2" descr="https://s-media-cache-ak0.pinimg.com/736x/87/ea/22/87ea226a0510c57a9ae708bcaacdfe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3962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echte verbindingslijn 4"/>
          <p:cNvCxnSpPr/>
          <p:nvPr/>
        </p:nvCxnSpPr>
        <p:spPr>
          <a:xfrm flipH="1">
            <a:off x="4283968" y="2924944"/>
            <a:ext cx="2304256" cy="17271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6588224" y="2924944"/>
            <a:ext cx="1658144" cy="86355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H="1" flipV="1">
            <a:off x="5436096" y="908720"/>
            <a:ext cx="1152128" cy="20162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20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822960" y="1340768"/>
            <a:ext cx="3200400" cy="3468976"/>
          </a:xfrm>
        </p:spPr>
        <p:txBody>
          <a:bodyPr>
            <a:normAutofit/>
          </a:bodyPr>
          <a:lstStyle/>
          <a:p>
            <a:pPr marL="0" indent="0"/>
            <a:r>
              <a:rPr lang="nl-NL" sz="2400" b="0" dirty="0" smtClean="0"/>
              <a:t>Naar achteren worden de vormen steeds lichter van kleur en minder helder van vorm.</a:t>
            </a:r>
            <a:endParaRPr lang="nl-NL" sz="24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Atmosferisch perspectief</a:t>
            </a:r>
            <a:endParaRPr lang="nl-NL" dirty="0"/>
          </a:p>
        </p:txBody>
      </p:sp>
      <p:pic>
        <p:nvPicPr>
          <p:cNvPr id="4098" name="Picture 2" descr="https://s-media-cache-ak0.pinimg.com/736x/ea/0e/d7/ea0ed78235fdc53689641d5f7a507d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058" y="1484784"/>
            <a:ext cx="449784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2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3816424" cy="3468976"/>
          </a:xfrm>
        </p:spPr>
        <p:txBody>
          <a:bodyPr>
            <a:normAutofit/>
          </a:bodyPr>
          <a:lstStyle/>
          <a:p>
            <a:pPr marL="0" indent="0"/>
            <a:r>
              <a:rPr lang="nl-NL" sz="2400" b="0" dirty="0" smtClean="0"/>
              <a:t>Op de voorgrond zie je een donker voorwerp, dit zorgt voor nog meer diepte.</a:t>
            </a:r>
            <a:endParaRPr lang="nl-NL" sz="2400" b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Repoussoir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1397"/>
            <a:ext cx="2611716" cy="331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966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Hoeken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</TotalTime>
  <Words>54</Words>
  <Application>Microsoft Office PowerPoint</Application>
  <PresentationFormat>Diavoorstelling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Hoeken</vt:lpstr>
      <vt:lpstr>Atmosferisch perspectief</vt:lpstr>
      <vt:lpstr>landschappen</vt:lpstr>
      <vt:lpstr>PowerPoint-presentatie</vt:lpstr>
      <vt:lpstr>perspectief</vt:lpstr>
      <vt:lpstr>Atmosferisch perspectief</vt:lpstr>
      <vt:lpstr>Repoussoir</vt:lpstr>
    </vt:vector>
  </TitlesOfParts>
  <Company>Het hooghuis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Beeldaspecten</dc:title>
  <dc:creator>Femke Engelen</dc:creator>
  <cp:lastModifiedBy>Femke Engelen</cp:lastModifiedBy>
  <cp:revision>18</cp:revision>
  <dcterms:created xsi:type="dcterms:W3CDTF">2015-08-24T16:33:29Z</dcterms:created>
  <dcterms:modified xsi:type="dcterms:W3CDTF">2015-08-26T13:02:37Z</dcterms:modified>
</cp:coreProperties>
</file>